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6" r:id="rId9"/>
    <p:sldId id="268" r:id="rId10"/>
    <p:sldId id="267" r:id="rId11"/>
    <p:sldId id="264" r:id="rId12"/>
    <p:sldId id="263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C5214-A70F-4892-A061-53E83623C6C0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BB8DB-48B2-45E5-8F67-BC6361A7B71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chinahuntravel.com/wp-content/uploads/2013/06/five-ways-airline-travel-will-empty-your-bank-accou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79229"/>
            <a:ext cx="9144000" cy="597877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76199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The limits of Airplane Travel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86000"/>
            <a:ext cx="6400800" cy="609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Wahaz </a:t>
            </a:r>
            <a:r>
              <a:rPr lang="en-US" dirty="0" err="1" smtClean="0">
                <a:solidFill>
                  <a:schemeClr val="tx1"/>
                </a:solidFill>
              </a:rPr>
              <a:t>Nasim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3886200" y="2667000"/>
            <a:ext cx="1295400" cy="838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1001crash.com/dossier/composite/B787_composi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609600"/>
            <a:ext cx="9081871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 descr="http://www.tech.plym.ac.uk/sme/mats324/figures/A1_figure_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63543"/>
            <a:ext cx="4572000" cy="3494458"/>
          </a:xfrm>
          <a:prstGeom prst="rect">
            <a:avLst/>
          </a:prstGeom>
          <a:noFill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067416"/>
            <a:ext cx="4572000" cy="379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bosniagenocide.files.wordpress.com/2010/12/furnace-used-to-kill-bosnian-muslims-bosnian-genoci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23782" cy="4114800"/>
          </a:xfrm>
          <a:prstGeom prst="rect">
            <a:avLst/>
          </a:prstGeom>
          <a:noFill/>
        </p:spPr>
      </p:pic>
      <p:pic>
        <p:nvPicPr>
          <p:cNvPr id="22532" name="Picture 4" descr="http://s3.freefoto.com/images/13/08/13_08_2_w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0"/>
            <a:ext cx="5486400" cy="3352800"/>
          </a:xfrm>
          <a:prstGeom prst="rect">
            <a:avLst/>
          </a:prstGeom>
          <a:noFill/>
        </p:spPr>
      </p:pic>
      <p:pic>
        <p:nvPicPr>
          <p:cNvPr id="22534" name="Picture 6" descr="http://www.co.marion.or.us/NR/rdonlyres/92FA5101-FC21-4B56-9FD8-4474435C877D/4837/Recycle20ArrowswGlobe20Gu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1986"/>
            <a:ext cx="3657600" cy="3576014"/>
          </a:xfrm>
          <a:prstGeom prst="rect">
            <a:avLst/>
          </a:prstGeom>
          <a:noFill/>
        </p:spPr>
      </p:pic>
      <p:pic>
        <p:nvPicPr>
          <p:cNvPr id="22536" name="Picture 8" descr="http://upload.wikimedia.org/wikipedia/commons/7/70/Wysypisk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2811" y="3352800"/>
            <a:ext cx="5511189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wired.com/images_blogs/wiredscience/2010/01/air_traffic-660x4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"/>
            <a:ext cx="9144000" cy="5777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 descr="http://www.fiddlersgreen.net/aircraft/NASA-Pathfinder/IMAGES/NASA-Pathfinder-Plus-Tit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57600"/>
            <a:ext cx="4800600" cy="3200400"/>
          </a:xfrm>
          <a:prstGeom prst="rect">
            <a:avLst/>
          </a:prstGeom>
          <a:noFill/>
        </p:spPr>
      </p:pic>
      <p:pic>
        <p:nvPicPr>
          <p:cNvPr id="14338" name="Picture 2" descr="http://upload.wikimedia.org/wikipedia/commons/b/b8/Pratt_%26_Whitney_J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64635" cy="3429000"/>
          </a:xfrm>
          <a:prstGeom prst="rect">
            <a:avLst/>
          </a:prstGeom>
          <a:noFill/>
        </p:spPr>
      </p:pic>
      <p:pic>
        <p:nvPicPr>
          <p:cNvPr id="14340" name="Picture 4" descr="http://defense-update.com/images/f1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4007357"/>
            <a:ext cx="4419600" cy="2850643"/>
          </a:xfrm>
          <a:prstGeom prst="rect">
            <a:avLst/>
          </a:prstGeom>
          <a:noFill/>
        </p:spPr>
      </p:pic>
      <p:pic>
        <p:nvPicPr>
          <p:cNvPr id="14342" name="Picture 6" descr="http://media.treehugger.com/assets/images/2011/10/fuel-cell-airplan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0"/>
            <a:ext cx="4267200" cy="2579077"/>
          </a:xfrm>
          <a:prstGeom prst="rect">
            <a:avLst/>
          </a:prstGeom>
          <a:noFill/>
        </p:spPr>
      </p:pic>
      <p:pic>
        <p:nvPicPr>
          <p:cNvPr id="14344" name="Picture 8" descr="http://www.airbus.com/typo3temp/pics/b0436f1d4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33800" y="2286000"/>
            <a:ext cx="5410200" cy="1862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382000" cy="595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0"/>
            <a:ext cx="70323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http://www.wkrb13.com/logos/delta-air-lines-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0"/>
            <a:ext cx="3810000" cy="2667000"/>
          </a:xfrm>
          <a:prstGeom prst="rect">
            <a:avLst/>
          </a:prstGeom>
          <a:noFill/>
        </p:spPr>
      </p:pic>
      <p:pic>
        <p:nvPicPr>
          <p:cNvPr id="17414" name="Picture 6" descr="http://asthejoeflies.files.wordpress.com/2013/04/united_airlines_boeing_787_livery_2dx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71800"/>
            <a:ext cx="6906199" cy="3886200"/>
          </a:xfrm>
          <a:prstGeom prst="rect">
            <a:avLst/>
          </a:prstGeom>
          <a:noFill/>
        </p:spPr>
      </p:pic>
      <p:pic>
        <p:nvPicPr>
          <p:cNvPr id="17410" name="Picture 2" descr="http://www.freedomtowork.org/wp-content/uploads/2011/08/American-Airlin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341854" cy="3886200"/>
          </a:xfrm>
          <a:prstGeom prst="rect">
            <a:avLst/>
          </a:prstGeom>
          <a:noFill/>
        </p:spPr>
      </p:pic>
      <p:pic>
        <p:nvPicPr>
          <p:cNvPr id="17412" name="Picture 4" descr="http://www.bankruptcylitigationblog.com/uploads/image/Bankruptcy%20Lawyer%20grim%20reaper%20halloween%20cartoon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136449"/>
            <a:ext cx="4572000" cy="4721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Are composite Materials the Answer ?</a:t>
            </a:r>
            <a:endParaRPr lang="en-US" dirty="0"/>
          </a:p>
        </p:txBody>
      </p:sp>
      <p:pic>
        <p:nvPicPr>
          <p:cNvPr id="19458" name="Picture 2" descr="http://upload.wikimedia.org/wikipedia/commons/1/13/Composite_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6800"/>
            <a:ext cx="5080000" cy="3810000"/>
          </a:xfrm>
          <a:prstGeom prst="rect">
            <a:avLst/>
          </a:prstGeom>
          <a:noFill/>
        </p:spPr>
      </p:pic>
      <p:pic>
        <p:nvPicPr>
          <p:cNvPr id="19460" name="Picture 4" descr="http://www.digitaltrends.com/wp-content/uploads/2012/12/BMW-and-Boeing-to-partner-up-on-carbon-fiber-research-including-recycl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962400"/>
            <a:ext cx="3554661" cy="2667000"/>
          </a:xfrm>
          <a:prstGeom prst="rect">
            <a:avLst/>
          </a:prstGeom>
          <a:noFill/>
        </p:spPr>
      </p:pic>
      <p:pic>
        <p:nvPicPr>
          <p:cNvPr id="19464" name="Picture 8" descr="http://www.cornerstone-exteriors.com/wp-content/uploads/2012/01/fiberglas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1371600"/>
            <a:ext cx="4114800" cy="5155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periodictable.com/Samples/013.32/s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10000" cy="3810000"/>
          </a:xfrm>
          <a:prstGeom prst="rect">
            <a:avLst/>
          </a:prstGeom>
          <a:noFill/>
        </p:spPr>
      </p:pic>
      <p:pic>
        <p:nvPicPr>
          <p:cNvPr id="23556" name="Picture 4" descr="http://www.emeraldinsight.com/content_images/fig/1280530601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0"/>
            <a:ext cx="5257800" cy="3352800"/>
          </a:xfrm>
          <a:prstGeom prst="rect">
            <a:avLst/>
          </a:prstGeom>
          <a:noFill/>
        </p:spPr>
      </p:pic>
      <p:pic>
        <p:nvPicPr>
          <p:cNvPr id="23558" name="Picture 6" descr="http://duino4projects.com/wp-content/uploads/2013/04/Arduino-controlled-Wing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3352800"/>
            <a:ext cx="5270976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-materials.eng.cam.ac.uk/Charts%20TLP/assets/modulus-densi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0"/>
            <a:ext cx="756068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13</Words>
  <Application>Microsoft Office PowerPoint</Application>
  <PresentationFormat>On-screen Show (4:3)</PresentationFormat>
  <Paragraphs>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The limits of Airplane Travel</vt:lpstr>
      <vt:lpstr>Slide 2</vt:lpstr>
      <vt:lpstr>Slide 3</vt:lpstr>
      <vt:lpstr>Slide 4</vt:lpstr>
      <vt:lpstr>Slide 5</vt:lpstr>
      <vt:lpstr>Slide 6</vt:lpstr>
      <vt:lpstr>Are composite Materials the Answer ?</vt:lpstr>
      <vt:lpstr>Slide 8</vt:lpstr>
      <vt:lpstr>Slide 9</vt:lpstr>
      <vt:lpstr>Slide 10</vt:lpstr>
      <vt:lpstr>Slide 11</vt:lpstr>
      <vt:lpstr>Slide 12</vt:lpstr>
      <vt:lpstr>Slide 13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Wahaz</dc:creator>
  <cp:lastModifiedBy>Wahaz</cp:lastModifiedBy>
  <cp:revision>10</cp:revision>
  <dcterms:created xsi:type="dcterms:W3CDTF">2014-04-10T11:59:17Z</dcterms:created>
  <dcterms:modified xsi:type="dcterms:W3CDTF">2014-04-10T17:29:18Z</dcterms:modified>
</cp:coreProperties>
</file>